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B3D605-82BA-4DBA-B3D6-D2DAFA5D474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3DB543-05F8-4B7D-A72E-374A5BB3AD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WWI, WWII, and Great Depression  Study PowerPoint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Ryan Bronaugh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Was America ever a neutral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8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What is nationalism?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believing in their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What is a victory garden?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garden that helps with the war effort and it helped to feed the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What was Fort McPherson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 German POW’S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How were textile mills important in the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used to make the uniforms for the soldiers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14. What is the boll weevil?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southern bug that ate cotton fibers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What was black Tuesday?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day that the stock market crashed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16. How did drought affect Georgia?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farming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 What were “dough boys” in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Soldiers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1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18. Why did </a:t>
            </a:r>
            <a:r>
              <a:rPr lang="en-US" dirty="0"/>
              <a:t>R</a:t>
            </a:r>
            <a:r>
              <a:rPr lang="en-US" dirty="0" smtClean="0"/>
              <a:t>ussia leave the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communist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is isolationism?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taking part of any other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Who was </a:t>
            </a:r>
            <a:r>
              <a:rPr lang="en-US" dirty="0" err="1"/>
              <a:t>J</a:t>
            </a:r>
            <a:r>
              <a:rPr lang="en-US" dirty="0" err="1" smtClean="0"/>
              <a:t>aques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illard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black pilot that flew for </a:t>
            </a:r>
            <a:r>
              <a:rPr lang="en-US" dirty="0"/>
              <a:t>F</a:t>
            </a:r>
            <a:r>
              <a:rPr lang="en-US" dirty="0" smtClean="0"/>
              <a:t>rance in the war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20. What was the league of nations?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 international organization for peace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What was Al Capone?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famous Gangster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0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22. What were the two bombs dropped in japan?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 boy and little boy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What were the two cities in japan that the U.S. bombed in WW2?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Hiroshima and Nagasaki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How did Hitler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Cyanide pill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25. How many deaths occurred during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68 million people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26. What were the poor towns called during the great depression?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Shanty towns, or Hoovervilles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27. Why were poor towns called Hoovervilles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people believed that president Herbert Hoover caused the poorness of the 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28. What were flappers?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women that started acting more feminine and had more fun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What is a dictator?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individual that wants to rule a country through there power in the military.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 Who made up the allies?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4187952"/>
          </a:xfrm>
        </p:spPr>
        <p:txBody>
          <a:bodyPr/>
          <a:lstStyle/>
          <a:p>
            <a:r>
              <a:rPr lang="en-US" dirty="0" smtClean="0"/>
              <a:t>France, </a:t>
            </a:r>
            <a:r>
              <a:rPr lang="en-US" dirty="0"/>
              <a:t>G</a:t>
            </a:r>
            <a:r>
              <a:rPr lang="en-US" dirty="0" smtClean="0"/>
              <a:t>reat Britain, and the U.S.A.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 Who made up the axis?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Italy, Germany, and Japan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was the day that lived in infamy?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bombing on Pearl Harbor.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Who was the dictator/ chancellor of Germany during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Adolf Hitler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What is Appeasement?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an oppressor what he wants to avoid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Who were the red tails?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Tuskegee airmen are a black flight crew that was from Alabama.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Where was the holocaust mainly located?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7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How did President Roosevelt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a heart attack while posing for a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476</Words>
  <Application>Microsoft Office PowerPoint</Application>
  <PresentationFormat>On-screen Show (4:3)</PresentationFormat>
  <Paragraphs>62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Aspect</vt:lpstr>
      <vt:lpstr>WWI, WWII, and Great Depression  Study PowerPoint </vt:lpstr>
      <vt:lpstr>1. What is isolationism?</vt:lpstr>
      <vt:lpstr>2. What is a dictator?</vt:lpstr>
      <vt:lpstr>3. What was the day that lived in infamy?</vt:lpstr>
      <vt:lpstr>4. Who was the dictator/ chancellor of Germany during WWII?</vt:lpstr>
      <vt:lpstr>5. What is Appeasement?</vt:lpstr>
      <vt:lpstr>6. Who were the red tails? </vt:lpstr>
      <vt:lpstr>7. Where was the holocaust mainly located? </vt:lpstr>
      <vt:lpstr>8. How did President Roosevelt die?</vt:lpstr>
      <vt:lpstr>9. Was America ever a neutral country?</vt:lpstr>
      <vt:lpstr>10. What is nationalism?</vt:lpstr>
      <vt:lpstr>11. What is a victory garden?</vt:lpstr>
      <vt:lpstr>12. What was Fort McPherson used for?</vt:lpstr>
      <vt:lpstr>13. How were textile mills important in the war?</vt:lpstr>
      <vt:lpstr>14. What is the boll weevil?</vt:lpstr>
      <vt:lpstr>15. What was black Tuesday?</vt:lpstr>
      <vt:lpstr>16. How did drought affect Georgia?</vt:lpstr>
      <vt:lpstr>17. What were “dough boys” in WWII?</vt:lpstr>
      <vt:lpstr>18. Why did Russia leave the war?</vt:lpstr>
      <vt:lpstr>19. Who was Jaques Billard?</vt:lpstr>
      <vt:lpstr>20. What was the league of nations?</vt:lpstr>
      <vt:lpstr>21. What was Al Capone?</vt:lpstr>
      <vt:lpstr>22. What were the two bombs dropped in japan?</vt:lpstr>
      <vt:lpstr>23. What were the two cities in japan that the U.S. bombed in WW2?</vt:lpstr>
      <vt:lpstr>24. How did Hitler die?</vt:lpstr>
      <vt:lpstr>25. How many deaths occurred during WWII?</vt:lpstr>
      <vt:lpstr>26. What were the poor towns called during the great depression?</vt:lpstr>
      <vt:lpstr>27. Why were poor towns called Hoovervilles? </vt:lpstr>
      <vt:lpstr>28. What were flappers?</vt:lpstr>
      <vt:lpstr>29. Who made up the allies?</vt:lpstr>
      <vt:lpstr>30. Who made up the axis?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Study PowerPoint</dc:title>
  <dc:creator>User</dc:creator>
  <cp:lastModifiedBy>User</cp:lastModifiedBy>
  <cp:revision>9</cp:revision>
  <dcterms:created xsi:type="dcterms:W3CDTF">2015-03-09T21:23:59Z</dcterms:created>
  <dcterms:modified xsi:type="dcterms:W3CDTF">2015-03-09T23:19:52Z</dcterms:modified>
</cp:coreProperties>
</file>